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21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927382"/>
              </p:ext>
            </p:extLst>
          </p:nvPr>
        </p:nvGraphicFramePr>
        <p:xfrm>
          <a:off x="685800" y="1166369"/>
          <a:ext cx="11049000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6288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733998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035628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7308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يحضر الأدوات الأساسية المستخدمة لكي الملابس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يكوي ويغلف الملابس والاقمشة بطريقه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الادوات الخاصة لكي الملابس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175656" y="2448057"/>
            <a:ext cx="869768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اختر الأداة الصحيحة لكي الملابس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108F95D6-6E86-002E-A360-2701565A98C3}"/>
              </a:ext>
            </a:extLst>
          </p:cNvPr>
          <p:cNvSpPr txBox="1"/>
          <p:nvPr/>
        </p:nvSpPr>
        <p:spPr>
          <a:xfrm>
            <a:off x="3428999" y="4507265"/>
            <a:ext cx="1861457" cy="112854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0" name="مستطيل 29">
            <a:extLst>
              <a:ext uri="{FF2B5EF4-FFF2-40B4-BE49-F238E27FC236}">
                <a16:creationId xmlns:a16="http://schemas.microsoft.com/office/drawing/2014/main" id="{C03B5F93-5961-265B-D7EB-110DEB44C827}"/>
              </a:ext>
            </a:extLst>
          </p:cNvPr>
          <p:cNvSpPr/>
          <p:nvPr/>
        </p:nvSpPr>
        <p:spPr>
          <a:xfrm>
            <a:off x="6901544" y="4507264"/>
            <a:ext cx="1861457" cy="1128548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9" name="صورة 38">
            <a:extLst>
              <a:ext uri="{FF2B5EF4-FFF2-40B4-BE49-F238E27FC236}">
                <a16:creationId xmlns:a16="http://schemas.microsoft.com/office/drawing/2014/main" id="{CF2F3C38-932F-3C30-5A5A-238D8C918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9177" y="3036048"/>
            <a:ext cx="2379103" cy="2855350"/>
          </a:xfrm>
          <a:prstGeom prst="rect">
            <a:avLst/>
          </a:prstGeom>
        </p:spPr>
      </p:pic>
      <p:pic>
        <p:nvPicPr>
          <p:cNvPr id="40" name="صورة 39">
            <a:extLst>
              <a:ext uri="{FF2B5EF4-FFF2-40B4-BE49-F238E27FC236}">
                <a16:creationId xmlns:a16="http://schemas.microsoft.com/office/drawing/2014/main" id="{D98E28D1-51EA-D8BA-6FF8-697A2C146C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061" y="3382682"/>
            <a:ext cx="2657475" cy="2414494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3893574" y="4424516"/>
            <a:ext cx="796413" cy="1002890"/>
          </a:xfrm>
          <a:custGeom>
            <a:avLst/>
            <a:gdLst>
              <a:gd name="connsiteX0" fmla="*/ 88491 w 796413"/>
              <a:gd name="connsiteY0" fmla="*/ 427703 h 1002890"/>
              <a:gd name="connsiteX1" fmla="*/ 0 w 796413"/>
              <a:gd name="connsiteY1" fmla="*/ 1002890 h 1002890"/>
              <a:gd name="connsiteX2" fmla="*/ 0 w 796413"/>
              <a:gd name="connsiteY2" fmla="*/ 1002890 h 1002890"/>
              <a:gd name="connsiteX3" fmla="*/ 796413 w 796413"/>
              <a:gd name="connsiteY3" fmla="*/ 0 h 1002890"/>
              <a:gd name="connsiteX4" fmla="*/ 796413 w 796413"/>
              <a:gd name="connsiteY4" fmla="*/ 0 h 1002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6413" h="1002890">
                <a:moveTo>
                  <a:pt x="88491" y="427703"/>
                </a:moveTo>
                <a:lnTo>
                  <a:pt x="0" y="1002890"/>
                </a:lnTo>
                <a:lnTo>
                  <a:pt x="0" y="1002890"/>
                </a:lnTo>
                <a:lnTo>
                  <a:pt x="796413" y="0"/>
                </a:lnTo>
                <a:lnTo>
                  <a:pt x="796413" y="0"/>
                </a:lnTo>
              </a:path>
            </a:pathLst>
          </a:custGeom>
          <a:noFill/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48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27</cp:revision>
  <dcterms:created xsi:type="dcterms:W3CDTF">2024-07-04T06:51:15Z</dcterms:created>
  <dcterms:modified xsi:type="dcterms:W3CDTF">2024-10-22T05:02:37Z</dcterms:modified>
</cp:coreProperties>
</file>